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61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</p:embeddedFont>
    <p:embeddedFont>
      <p:font typeface="Roboto Mono Light" panose="00000009000000000000" pitchFamily="49" charset="0"/>
      <p:regular r:id="rId15"/>
      <p:italic r:id="rId16"/>
    </p:embeddedFont>
    <p:embeddedFont>
      <p:font typeface="Roboto Mono Medium" panose="00000009000000000000" pitchFamily="49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76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70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133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996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58870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121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042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155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5912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4123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314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46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2787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818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64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385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83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930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956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970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71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540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26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874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27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881" r:id="rId20"/>
    <p:sldLayoutId id="2147483882" r:id="rId21"/>
    <p:sldLayoutId id="2147483883" r:id="rId22"/>
    <p:sldLayoutId id="2147483884" r:id="rId23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Verifiable Zero-Knowledge Architecture for Client-Side Encryption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653"/>
            <a:ext cx="91865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Cloud's Privacy Deficit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006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cloud services inherently create a privacy problem. Even with server-side encryption, the provider manages the keys, allowing access to your data. This exposes it to breaches, surveillance, and misuse, building on a foundation of trust that creates inherent risk.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683919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63310" y="468391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142524" y="4941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Vulnerability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543163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Provider access to data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683919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5186482" y="468391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5565696" y="4941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Risk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543163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Breaches, surveillance, misuse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683919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9609653" y="468391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9988868" y="4941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Issue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543163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Reliance on provider trust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298" y="373499"/>
            <a:ext cx="5092541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 Zero-Knowledge Solution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5298" y="1069538"/>
            <a:ext cx="13679805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proposes a cloud storage system that architecturally removes the need to trust the service provider. All encryption and decryption occur client-side, ensuring the server only stores opaque, unintelligible data blobs, with zero knowledge of your file contents or encryption keys.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75298" y="1792605"/>
            <a:ext cx="3543181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Trusted Client (Your Browser)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75298" y="2182892"/>
            <a:ext cx="6674287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simple web interface using the browser's Web Crypto API for all security operations.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8" y="3078957"/>
            <a:ext cx="6674287" cy="477714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8436" y="1792605"/>
            <a:ext cx="3421023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Untrusted Server (The Cloud)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488436" y="2182892"/>
            <a:ext cx="6674287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lightweight backend that only stores and retrieves encrypted data, unable to read or interpret it.</a:t>
            </a:r>
            <a:endParaRPr lang="en-US" sz="1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815" y="3078957"/>
            <a:ext cx="6674287" cy="47771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8846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Cryptographic Protocol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system's security relies on a multi-layered cryptographic process, entirely within the user's browser.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49560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793790" y="3323868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Master Key Creation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password, combined with a unique salt, creates a strong 256-bit Master Key via PBKDF2, preventing cracking.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49560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5216962" y="3323868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File Key Generation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file gets a new, random File Key for encryption.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49560"/>
            <a:ext cx="4196358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9640133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File Encryption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 contents are encrypted with AES-256-GCM, ensuring confidentiality and integrity.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Wrapping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File Key is then encrypted ("wrapped") by your Master Key.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Secure Storage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Encrypted file and wrapped File Key are sent to the server, which cannot decrypt them.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7397"/>
            <a:ext cx="11227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Security Evaluation: Key Findings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98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based on the OWASP Web Security Testing Guide confirmed the system's core security claims.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178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860363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89572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Zero-Knowledge Verified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74047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and database inspection confirmed the server only handles unintelligible ciphertext.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38178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3860363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73008" y="389572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Integrity Guaranteed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73008" y="4740473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Malicious alterations on the server caused decryption failure, proving protection against tampering.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77995" y="38178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3860363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15111" y="389572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Brute-Force Resistance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15111" y="474047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PBKDF2 adds measurable delay, making offline password cracking computationally expensive.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272" y="363974"/>
            <a:ext cx="4366736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Critical Trade-Off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63272" y="1042154"/>
            <a:ext cx="13703856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demonstrates a practical blueprint for a private-by-design cloud application using standard web technologies.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However, its greatest strength is also its greatest usability challenge.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63272" y="1535073"/>
            <a:ext cx="345412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Challenge: Data Loss Risk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63272" y="1915597"/>
            <a:ext cx="6690479" cy="423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Since the server has zero knowledge of your password or Master Key, it cannot help with password recovery, leading to irreversible data loss if forgotten.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72" y="2924684"/>
            <a:ext cx="6690479" cy="503269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4269" y="1535073"/>
            <a:ext cx="238220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Primary Contribution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484269" y="1915597"/>
            <a:ext cx="6690479" cy="423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work provides a holistic case study, linking cryptographic theory to a validated implementation, highlighting the conflict between absolute security and user recovery needs.</a:t>
            </a:r>
            <a:endParaRPr lang="en-US" sz="1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269" y="2924684"/>
            <a:ext cx="6690479" cy="50326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5889"/>
            <a:ext cx="119085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Work: User-Friendly Recovery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82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most critical next step is researching user-friendly key recovery mechanisms that don't compromise the zero-knowledge principle.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39252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73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Social Recovery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16374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methods where trusted contacts can help restore access without revealing keys.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539252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73322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Decentralized Solutions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51807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Investigating blockchain or distributed ledger technologies for key management.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539252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73322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Usability Research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16374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Conducting studies to balance security with intuitive user experience for recovery.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19</TotalTime>
  <Words>512</Words>
  <Application>Microsoft Office PowerPoint</Application>
  <PresentationFormat>Custom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Century Gothic</vt:lpstr>
      <vt:lpstr>Arial</vt:lpstr>
      <vt:lpstr>Roboto Mono Light</vt:lpstr>
      <vt:lpstr>Roboto Mono Medium</vt:lpstr>
      <vt:lpstr>Roboto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Khushal Patel</dc:creator>
  <cp:lastModifiedBy>Khushal Patel</cp:lastModifiedBy>
  <cp:revision>2</cp:revision>
  <dcterms:created xsi:type="dcterms:W3CDTF">2025-08-08T14:50:08Z</dcterms:created>
  <dcterms:modified xsi:type="dcterms:W3CDTF">2025-08-08T15:12:29Z</dcterms:modified>
</cp:coreProperties>
</file>